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591" r:id="rId2"/>
    <p:sldId id="486" r:id="rId3"/>
    <p:sldId id="487" r:id="rId4"/>
    <p:sldId id="265" r:id="rId5"/>
    <p:sldId id="266" r:id="rId6"/>
    <p:sldId id="267" r:id="rId7"/>
    <p:sldId id="488" r:id="rId8"/>
    <p:sldId id="269" r:id="rId9"/>
    <p:sldId id="489" r:id="rId10"/>
    <p:sldId id="490" r:id="rId11"/>
    <p:sldId id="491" r:id="rId12"/>
    <p:sldId id="492" r:id="rId13"/>
    <p:sldId id="493" r:id="rId14"/>
    <p:sldId id="494" r:id="rId15"/>
    <p:sldId id="495" r:id="rId16"/>
    <p:sldId id="496" r:id="rId17"/>
    <p:sldId id="497" r:id="rId18"/>
    <p:sldId id="498" r:id="rId19"/>
    <p:sldId id="499" r:id="rId20"/>
    <p:sldId id="500" r:id="rId21"/>
    <p:sldId id="50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175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7A623-E825-40AB-8AD1-16A454855C0E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C75EC-453F-47F9-A562-FE68A82EDE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922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85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19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21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75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54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8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659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53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82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731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06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66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9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Menselijk gezicht, zonnebril, bril&#10;&#10;Automatisch gegenereerde beschrijving">
            <a:extLst>
              <a:ext uri="{FF2B5EF4-FFF2-40B4-BE49-F238E27FC236}">
                <a16:creationId xmlns:a16="http://schemas.microsoft.com/office/drawing/2014/main" id="{98308524-841E-6D5F-734D-EB9F3F7318C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7" r="14065" b="5179"/>
          <a:stretch/>
        </p:blipFill>
        <p:spPr>
          <a:xfrm>
            <a:off x="432000" y="1152000"/>
            <a:ext cx="8280000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904E150C-F0D2-10B5-58C2-18B8A5EFECAD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</a:t>
            </a:r>
            <a:r>
              <a:rPr lang="nl-NL" sz="2400" b="1" i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betekent: 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 het hardst roept krijgt zijn zin.</a:t>
            </a:r>
          </a:p>
        </p:txBody>
      </p:sp>
    </p:spTree>
    <p:extLst>
      <p:ext uri="{BB962C8B-B14F-4D97-AF65-F5344CB8AC3E}">
        <p14:creationId xmlns:p14="http://schemas.microsoft.com/office/powerpoint/2010/main" val="354538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r="4644"/>
          <a:stretch/>
        </p:blipFill>
        <p:spPr>
          <a:xfrm>
            <a:off x="432000" y="1260000"/>
            <a:ext cx="828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45202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52EE4A0E-2E1E-FFCE-23B1-694251FEC716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= aangeven welke partij van jou 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de Tweede Kamer mag zitten.</a:t>
            </a:r>
          </a:p>
        </p:txBody>
      </p:sp>
    </p:spTree>
    <p:extLst>
      <p:ext uri="{BB962C8B-B14F-4D97-AF65-F5344CB8AC3E}">
        <p14:creationId xmlns:p14="http://schemas.microsoft.com/office/powerpoint/2010/main" val="150184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C9D7AEE-C8BF-BC04-4954-B03A97261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b="4199"/>
          <a:stretch/>
        </p:blipFill>
        <p:spPr>
          <a:xfrm>
            <a:off x="432000" y="1260000"/>
            <a:ext cx="8102852" cy="509710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258194"/>
            <a:ext cx="5464748" cy="3100714"/>
            <a:chOff x="5894590" y="4065319"/>
            <a:chExt cx="2732374" cy="1550357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C5339242-0831-382D-E703-C67C4FC3F5AB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die een goed idee heeft kan aanschuiven aan de vergadertafel van de Tweede Kamer.</a:t>
            </a:r>
          </a:p>
        </p:txBody>
      </p:sp>
    </p:spTree>
    <p:extLst>
      <p:ext uri="{BB962C8B-B14F-4D97-AF65-F5344CB8AC3E}">
        <p14:creationId xmlns:p14="http://schemas.microsoft.com/office/powerpoint/2010/main" val="118185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0" r="8633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45202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B8A03C59-2FF9-6E69-8B8B-5EB8061659CF}"/>
              </a:ext>
            </a:extLst>
          </p:cNvPr>
          <p:cNvSpPr txBox="1"/>
          <p:nvPr/>
        </p:nvSpPr>
        <p:spPr>
          <a:xfrm flipH="1">
            <a:off x="0" y="216000"/>
            <a:ext cx="9144001" cy="492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 is de baas van de politie.</a:t>
            </a:r>
          </a:p>
        </p:txBody>
      </p:sp>
    </p:spTree>
    <p:extLst>
      <p:ext uri="{BB962C8B-B14F-4D97-AF65-F5344CB8AC3E}">
        <p14:creationId xmlns:p14="http://schemas.microsoft.com/office/powerpoint/2010/main" val="42710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C70D63-3D08-1604-49F7-7BD3974D0CD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596" r="1117" b="4353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4C4AA381-524D-CCE4-1E0F-298DC6C26E5A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doen hooguit 10 partijen mee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aan de verkiezingen.</a:t>
            </a:r>
          </a:p>
        </p:txBody>
      </p:sp>
    </p:spTree>
    <p:extLst>
      <p:ext uri="{BB962C8B-B14F-4D97-AF65-F5344CB8AC3E}">
        <p14:creationId xmlns:p14="http://schemas.microsoft.com/office/powerpoint/2010/main" val="2220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081" r="16280" b="-1"/>
          <a:stretch/>
        </p:blipFill>
        <p:spPr>
          <a:xfrm>
            <a:off x="432000" y="1260000"/>
            <a:ext cx="8280000" cy="539986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1839626" y="2459601"/>
            <a:ext cx="5464748" cy="2964798"/>
            <a:chOff x="5894590" y="4065319"/>
            <a:chExt cx="2732374" cy="1482399"/>
          </a:xfrm>
        </p:grpSpPr>
        <p:sp>
          <p:nvSpPr>
            <p:cNvPr id="6" name="Rechthoek 5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3B9E695A-FFB5-29DF-C30D-793BB808A60D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Zonder paspoort of ID-kaart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kun je niet stemmen.</a:t>
            </a:r>
          </a:p>
        </p:txBody>
      </p:sp>
    </p:spTree>
    <p:extLst>
      <p:ext uri="{BB962C8B-B14F-4D97-AF65-F5344CB8AC3E}">
        <p14:creationId xmlns:p14="http://schemas.microsoft.com/office/powerpoint/2010/main" val="21617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09D4243-6DCE-BA88-1D9E-4280D3FC295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2" t="391" r="20470" b="1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405601"/>
            <a:ext cx="5464748" cy="3086756"/>
            <a:chOff x="5894590" y="4072298"/>
            <a:chExt cx="2732374" cy="1543378"/>
          </a:xfrm>
        </p:grpSpPr>
        <p:sp>
          <p:nvSpPr>
            <p:cNvPr id="5" name="Rechthoek 4"/>
            <p:cNvSpPr/>
            <p:nvPr/>
          </p:nvSpPr>
          <p:spPr>
            <a:xfrm rot="20940000">
              <a:off x="6004172" y="4072298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5F7A429B-55C3-3B21-CC4A-28B5C45656EE}"/>
              </a:ext>
            </a:extLst>
          </p:cNvPr>
          <p:cNvSpPr txBox="1"/>
          <p:nvPr/>
        </p:nvSpPr>
        <p:spPr>
          <a:xfrm flipH="1">
            <a:off x="0" y="216000"/>
            <a:ext cx="9144001" cy="492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 te stemmen moet je naar het Gemeentehuis.</a:t>
            </a:r>
          </a:p>
        </p:txBody>
      </p:sp>
    </p:spTree>
    <p:extLst>
      <p:ext uri="{BB962C8B-B14F-4D97-AF65-F5344CB8AC3E}">
        <p14:creationId xmlns:p14="http://schemas.microsoft.com/office/powerpoint/2010/main" val="9346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>
            <a:grpSpLocks/>
          </p:cNvGrpSpPr>
          <p:nvPr/>
        </p:nvGrpSpPr>
        <p:grpSpPr>
          <a:xfrm>
            <a:off x="432000" y="1260000"/>
            <a:ext cx="8280000" cy="5400000"/>
            <a:chOff x="1367809" y="2066024"/>
            <a:chExt cx="6590969" cy="3967700"/>
          </a:xfrm>
        </p:grpSpPr>
        <p:pic>
          <p:nvPicPr>
            <p:cNvPr id="3" name="Afbeelding 2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3" t="8254" r="6809" b="18319"/>
            <a:stretch/>
          </p:blipFill>
          <p:spPr>
            <a:xfrm>
              <a:off x="1367809" y="2066024"/>
              <a:ext cx="6590969" cy="3967700"/>
            </a:xfrm>
            <a:prstGeom prst="rect">
              <a:avLst/>
            </a:prstGeom>
          </p:spPr>
        </p:pic>
        <p:sp>
          <p:nvSpPr>
            <p:cNvPr id="4" name="Tekstvak 3"/>
            <p:cNvSpPr txBox="1"/>
            <p:nvPr/>
          </p:nvSpPr>
          <p:spPr>
            <a:xfrm>
              <a:off x="2771800" y="2708920"/>
              <a:ext cx="5040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spc="5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MAART</a:t>
              </a:r>
              <a:endParaRPr lang="en-US" sz="2800" b="1" spc="5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Tekstvak 4"/>
            <p:cNvSpPr txBox="1"/>
            <p:nvPr/>
          </p:nvSpPr>
          <p:spPr>
            <a:xfrm>
              <a:off x="5004048" y="4581128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/>
                <a:t>16</a:t>
              </a:r>
              <a:endParaRPr lang="en-US" sz="2800" b="1" dirty="0"/>
            </a:p>
          </p:txBody>
        </p:sp>
      </p:grpSp>
      <p:grpSp>
        <p:nvGrpSpPr>
          <p:cNvPr id="7" name="Groep 6"/>
          <p:cNvGrpSpPr>
            <a:grpSpLocks noChangeAspect="1"/>
          </p:cNvGrpSpPr>
          <p:nvPr/>
        </p:nvGrpSpPr>
        <p:grpSpPr>
          <a:xfrm>
            <a:off x="2564245" y="2477601"/>
            <a:ext cx="5464748" cy="2964798"/>
            <a:chOff x="5894590" y="4065319"/>
            <a:chExt cx="2732374" cy="1482399"/>
          </a:xfrm>
        </p:grpSpPr>
        <p:sp>
          <p:nvSpPr>
            <p:cNvPr id="8" name="Rechthoek 7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kstvak 8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32DDFD02-8122-E0EB-8C56-9B0BA1C12E9B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Tweede Kamerverkiezingen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duren maar 1 dag.</a:t>
            </a:r>
          </a:p>
        </p:txBody>
      </p:sp>
    </p:spTree>
    <p:extLst>
      <p:ext uri="{BB962C8B-B14F-4D97-AF65-F5344CB8AC3E}">
        <p14:creationId xmlns:p14="http://schemas.microsoft.com/office/powerpoint/2010/main" val="224699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11063" r="1170" b="8898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1916999-6EE7-AD02-070E-E5D7498A0847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mag iemand mee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stemhokje in nemen.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0F0A133F-7EE5-FD3C-DB8C-C5BBF7788D6D}"/>
              </a:ext>
            </a:extLst>
          </p:cNvPr>
          <p:cNvGrpSpPr>
            <a:grpSpLocks noChangeAspect="1"/>
          </p:cNvGrpSpPr>
          <p:nvPr/>
        </p:nvGrpSpPr>
        <p:grpSpPr>
          <a:xfrm>
            <a:off x="1839626" y="2405601"/>
            <a:ext cx="5464748" cy="3086756"/>
            <a:chOff x="5894590" y="4072298"/>
            <a:chExt cx="2732374" cy="1543378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3FBF029F-9720-39C9-7371-65122337D8DC}"/>
                </a:ext>
              </a:extLst>
            </p:cNvPr>
            <p:cNvSpPr/>
            <p:nvPr/>
          </p:nvSpPr>
          <p:spPr>
            <a:xfrm rot="20940000">
              <a:off x="6004172" y="4072298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7B869BD3-D398-995E-F113-6713591B99D8}"/>
                </a:ext>
              </a:extLst>
            </p:cNvPr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3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schrijfmateriaal, potlood, verbruiksartikelen voor kantoor, Markeermiddelen&#10;&#10;Automatisch gegenereerde beschrijving">
            <a:extLst>
              <a:ext uri="{FF2B5EF4-FFF2-40B4-BE49-F238E27FC236}">
                <a16:creationId xmlns:a16="http://schemas.microsoft.com/office/drawing/2014/main" id="{BBA3371F-59DA-0E69-02E9-9546A6E2A24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t="1921" r="14015" b="28042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45202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8212DF54-A9FD-6A97-20A1-53A65D8C8CE2}"/>
              </a:ext>
            </a:extLst>
          </p:cNvPr>
          <p:cNvSpPr txBox="1"/>
          <p:nvPr/>
        </p:nvSpPr>
        <p:spPr>
          <a:xfrm flipH="1">
            <a:off x="-73316" y="164205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Door te gaan stemmen heb je invloed op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het in Nederland geregeld wordt.</a:t>
            </a:r>
          </a:p>
        </p:txBody>
      </p:sp>
    </p:spTree>
    <p:extLst>
      <p:ext uri="{BB962C8B-B14F-4D97-AF65-F5344CB8AC3E}">
        <p14:creationId xmlns:p14="http://schemas.microsoft.com/office/powerpoint/2010/main" val="229737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683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9.1 Stemmen met je voeten</a:t>
            </a:r>
          </a:p>
        </p:txBody>
      </p:sp>
    </p:spTree>
    <p:extLst>
      <p:ext uri="{BB962C8B-B14F-4D97-AF65-F5344CB8AC3E}">
        <p14:creationId xmlns:p14="http://schemas.microsoft.com/office/powerpoint/2010/main" val="3720202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C24B1F29-5FF7-80D2-F9AE-674D0EE8D714}"/>
              </a:ext>
            </a:extLst>
          </p:cNvPr>
          <p:cNvGrpSpPr/>
          <p:nvPr/>
        </p:nvGrpSpPr>
        <p:grpSpPr>
          <a:xfrm>
            <a:off x="432000" y="1260000"/>
            <a:ext cx="8280000" cy="5400000"/>
            <a:chOff x="1043999" y="1620000"/>
            <a:chExt cx="8262247" cy="5414862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4F743A4F-CBC1-4FF2-AF98-C60107F7B12B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903" r="39581" b="30269"/>
            <a:stretch/>
          </p:blipFill>
          <p:spPr>
            <a:xfrm>
              <a:off x="1043999" y="1620000"/>
              <a:ext cx="8262247" cy="54148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594EED0-CFA1-C617-19A6-53F3300FB6E3}"/>
                </a:ext>
              </a:extLst>
            </p:cNvPr>
            <p:cNvSpPr txBox="1"/>
            <p:nvPr/>
          </p:nvSpPr>
          <p:spPr>
            <a:xfrm>
              <a:off x="1238982" y="1746044"/>
              <a:ext cx="287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rgbClr val="C00000"/>
                  </a:solidFill>
                  <a:latin typeface="Bradley Hand ITC" panose="03070402050302030203" pitchFamily="66" charset="0"/>
                  <a:ea typeface="Verdana" panose="020B0604030504040204" pitchFamily="34" charset="0"/>
                </a:rPr>
                <a:t>Carla Versluis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093D06CF-B11A-9D2A-8581-044819FD3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9059" y="3363681"/>
              <a:ext cx="241200" cy="241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6" name="Rechthoek 5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81916999-6EE7-AD02-070E-E5D7498A0847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stembiljet is alleen geldig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je je naam erop zet.</a:t>
            </a:r>
          </a:p>
        </p:txBody>
      </p:sp>
    </p:spTree>
    <p:extLst>
      <p:ext uri="{BB962C8B-B14F-4D97-AF65-F5344CB8AC3E}">
        <p14:creationId xmlns:p14="http://schemas.microsoft.com/office/powerpoint/2010/main" val="7285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190EEEA-5F98-97F3-40E4-1E9FCE16E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46" y="1145628"/>
            <a:ext cx="3536908" cy="404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832" y="4005064"/>
            <a:ext cx="3465000" cy="252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6456" y="4005064"/>
            <a:ext cx="3465000" cy="25200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9F7729F-D442-61D4-92C5-BEF7BCB06976}"/>
              </a:ext>
            </a:extLst>
          </p:cNvPr>
          <p:cNvSpPr txBox="1"/>
          <p:nvPr/>
        </p:nvSpPr>
        <p:spPr>
          <a:xfrm flipH="1">
            <a:off x="0" y="288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met je voeten</a:t>
            </a:r>
          </a:p>
        </p:txBody>
      </p:sp>
      <p:sp>
        <p:nvSpPr>
          <p:cNvPr id="3" name="Cilinder 2">
            <a:extLst>
              <a:ext uri="{FF2B5EF4-FFF2-40B4-BE49-F238E27FC236}">
                <a16:creationId xmlns:a16="http://schemas.microsoft.com/office/drawing/2014/main" id="{E85013EA-91C5-5FE0-6488-B4F009078682}"/>
              </a:ext>
            </a:extLst>
          </p:cNvPr>
          <p:cNvSpPr/>
          <p:nvPr/>
        </p:nvSpPr>
        <p:spPr>
          <a:xfrm>
            <a:off x="4463310" y="1720158"/>
            <a:ext cx="244595" cy="4535787"/>
          </a:xfrm>
          <a:prstGeom prst="can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E4EF538-DD1A-5241-F352-BA5B02D642DA}"/>
              </a:ext>
            </a:extLst>
          </p:cNvPr>
          <p:cNvGrpSpPr/>
          <p:nvPr/>
        </p:nvGrpSpPr>
        <p:grpSpPr>
          <a:xfrm>
            <a:off x="988820" y="2114088"/>
            <a:ext cx="7184468" cy="1080120"/>
            <a:chOff x="979767" y="2114088"/>
            <a:chExt cx="7184468" cy="1080120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E842E8AA-7A22-96CE-6C40-69965E39B2C6}"/>
                </a:ext>
              </a:extLst>
            </p:cNvPr>
            <p:cNvGrpSpPr/>
            <p:nvPr/>
          </p:nvGrpSpPr>
          <p:grpSpPr>
            <a:xfrm>
              <a:off x="979767" y="2114088"/>
              <a:ext cx="7184468" cy="1080120"/>
              <a:chOff x="1088457" y="2065102"/>
              <a:chExt cx="7184468" cy="1080120"/>
            </a:xfrm>
          </p:grpSpPr>
          <p:sp>
            <p:nvSpPr>
              <p:cNvPr id="6" name="Vijfhoek 5"/>
              <p:cNvSpPr/>
              <p:nvPr/>
            </p:nvSpPr>
            <p:spPr>
              <a:xfrm flipH="1">
                <a:off x="1088457" y="2065102"/>
                <a:ext cx="3456384" cy="1080120"/>
              </a:xfrm>
              <a:prstGeom prst="homePlate">
                <a:avLst/>
              </a:prstGeom>
              <a:solidFill>
                <a:srgbClr val="C00000"/>
              </a:solidFill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Vijfhoek 5">
                <a:extLst>
                  <a:ext uri="{FF2B5EF4-FFF2-40B4-BE49-F238E27FC236}">
                    <a16:creationId xmlns:a16="http://schemas.microsoft.com/office/drawing/2014/main" id="{631299D1-EFCB-B9B8-D4FC-AC669C9E05C2}"/>
                  </a:ext>
                </a:extLst>
              </p:cNvPr>
              <p:cNvSpPr/>
              <p:nvPr/>
            </p:nvSpPr>
            <p:spPr>
              <a:xfrm>
                <a:off x="4816541" y="2065102"/>
                <a:ext cx="3456384" cy="1080120"/>
              </a:xfrm>
              <a:prstGeom prst="homePlate">
                <a:avLst/>
              </a:prstGeom>
              <a:solidFill>
                <a:srgbClr val="009900"/>
              </a:solidFill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3D7D87C-2815-B992-E37C-61225446BF71}"/>
                </a:ext>
              </a:extLst>
            </p:cNvPr>
            <p:cNvSpPr txBox="1"/>
            <p:nvPr/>
          </p:nvSpPr>
          <p:spPr>
            <a:xfrm>
              <a:off x="1469572" y="2340000"/>
              <a:ext cx="2993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NIET WAAR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7298C3E0-6CB0-1E7D-D039-B8A2F7C0A9D4}"/>
                </a:ext>
              </a:extLst>
            </p:cNvPr>
            <p:cNvSpPr txBox="1"/>
            <p:nvPr/>
          </p:nvSpPr>
          <p:spPr>
            <a:xfrm>
              <a:off x="5268522" y="2340000"/>
              <a:ext cx="23079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WAAR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26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7 0.00301 L 1.4368 -0.0020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51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85 -2.59259E-6 L -1.46111 0.00533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4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overdekt, hal, auditorium, parlement&#10;&#10;Automatisch gegenereerde beschrijving">
            <a:extLst>
              <a:ext uri="{FF2B5EF4-FFF2-40B4-BE49-F238E27FC236}">
                <a16:creationId xmlns:a16="http://schemas.microsoft.com/office/drawing/2014/main" id="{F95315C7-D344-12DA-E794-9280E70818E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57478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D9B4B01C-9A30-2B85-4361-B3867DA3A734}"/>
              </a:ext>
            </a:extLst>
          </p:cNvPr>
          <p:cNvSpPr txBox="1"/>
          <p:nvPr/>
        </p:nvSpPr>
        <p:spPr>
          <a:xfrm flipH="1">
            <a:off x="0" y="158563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Plannen van de Regering gaan pas door</a:t>
            </a:r>
          </a:p>
          <a:p>
            <a:pPr algn="ctr">
              <a:lnSpc>
                <a:spcPts val="3500"/>
              </a:lnSpc>
            </a:pPr>
            <a:r>
              <a:rPr lang="nl-NL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de Tweede Kamer ze goedgekeurd heeft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F1B4D2B-5610-0001-C38E-459A4164C9EF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plannen van de Regering gaan pas door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de Tweede Kamer ze goedgekeurd heeft.</a:t>
            </a:r>
          </a:p>
        </p:txBody>
      </p:sp>
    </p:spTree>
    <p:extLst>
      <p:ext uri="{BB962C8B-B14F-4D97-AF65-F5344CB8AC3E}">
        <p14:creationId xmlns:p14="http://schemas.microsoft.com/office/powerpoint/2010/main" val="295276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hemel, wolk, buitenshuis, gebouw&#10;&#10;Automatisch gegenereerde beschrijving">
            <a:extLst>
              <a:ext uri="{FF2B5EF4-FFF2-40B4-BE49-F238E27FC236}">
                <a16:creationId xmlns:a16="http://schemas.microsoft.com/office/drawing/2014/main" id="{51B59E6D-C266-4436-D2BC-EB78576C4DB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25962" r="27404" b="14691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57478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6D975DB9-446F-C38E-4AF6-E11FF68B9866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Tweede Kamer bepaalt of er in Nederland kerncentrales gebouwd worden.</a:t>
            </a:r>
          </a:p>
        </p:txBody>
      </p:sp>
    </p:spTree>
    <p:extLst>
      <p:ext uri="{BB962C8B-B14F-4D97-AF65-F5344CB8AC3E}">
        <p14:creationId xmlns:p14="http://schemas.microsoft.com/office/powerpoint/2010/main" val="238914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Menselijk gezicht, person&#10;&#10;Automatisch gegenereerde beschrijving">
            <a:extLst>
              <a:ext uri="{FF2B5EF4-FFF2-40B4-BE49-F238E27FC236}">
                <a16:creationId xmlns:a16="http://schemas.microsoft.com/office/drawing/2014/main" id="{208C8D33-61FC-B651-3A63-CBBE223E9DF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9447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</p:spPr>
      </p:pic>
      <p:grpSp>
        <p:nvGrpSpPr>
          <p:cNvPr id="12" name="Groep 11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11" name="Rechthoek 10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5FD33A15-2546-2501-2A42-E1B46CCFE984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Minister-president bepaalt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er in de Nederland gebeurt.</a:t>
            </a:r>
          </a:p>
        </p:txBody>
      </p:sp>
    </p:spTree>
    <p:extLst>
      <p:ext uri="{BB962C8B-B14F-4D97-AF65-F5344CB8AC3E}">
        <p14:creationId xmlns:p14="http://schemas.microsoft.com/office/powerpoint/2010/main" val="25793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03" r="39472" b="30287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al 3"/>
          <p:cNvSpPr>
            <a:spLocks noChangeAspect="1"/>
          </p:cNvSpPr>
          <p:nvPr/>
        </p:nvSpPr>
        <p:spPr>
          <a:xfrm>
            <a:off x="4911535" y="3293043"/>
            <a:ext cx="259944" cy="260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al 4"/>
          <p:cNvSpPr>
            <a:spLocks noChangeAspect="1"/>
          </p:cNvSpPr>
          <p:nvPr/>
        </p:nvSpPr>
        <p:spPr>
          <a:xfrm>
            <a:off x="879989" y="4233233"/>
            <a:ext cx="259944" cy="260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ep 6"/>
          <p:cNvGrpSpPr>
            <a:grpSpLocks noChangeAspect="1"/>
          </p:cNvGrpSpPr>
          <p:nvPr/>
        </p:nvGrpSpPr>
        <p:grpSpPr>
          <a:xfrm>
            <a:off x="1839626" y="2565324"/>
            <a:ext cx="5464748" cy="3100714"/>
            <a:chOff x="5894590" y="4065319"/>
            <a:chExt cx="2732374" cy="1550357"/>
          </a:xfrm>
        </p:grpSpPr>
        <p:sp>
          <p:nvSpPr>
            <p:cNvPr id="8" name="Rechthoek 7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kstvak 8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1476174D-2B48-3B53-A020-D382E0332BC6}"/>
              </a:ext>
            </a:extLst>
          </p:cNvPr>
          <p:cNvSpPr txBox="1"/>
          <p:nvPr/>
        </p:nvSpPr>
        <p:spPr>
          <a:xfrm flipH="1">
            <a:off x="0" y="216000"/>
            <a:ext cx="9144001" cy="492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 het stembiljet mag je 2 namen aankruisen.</a:t>
            </a:r>
          </a:p>
        </p:txBody>
      </p:sp>
    </p:spTree>
    <p:extLst>
      <p:ext uri="{BB962C8B-B14F-4D97-AF65-F5344CB8AC3E}">
        <p14:creationId xmlns:p14="http://schemas.microsoft.com/office/powerpoint/2010/main" val="30399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tekst, Briefgeld, Papierprodcut, Contant&#10;&#10;Automatisch gegenereerde beschrijving">
            <a:extLst>
              <a:ext uri="{FF2B5EF4-FFF2-40B4-BE49-F238E27FC236}">
                <a16:creationId xmlns:a16="http://schemas.microsoft.com/office/drawing/2014/main" id="{D1D31DC6-1BFF-FE8F-260B-DE60574F9D4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57478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05838A06-6B04-A6BE-4515-84F527986D64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Regering kan de belasting alleen verhogen 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</a:t>
            </a:r>
            <a:r>
              <a:rPr lang="nl-NL" sz="2400" b="1" dirty="0" err="1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</a:t>
            </a: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Tweede Kamer het ermee eens is.</a:t>
            </a:r>
          </a:p>
        </p:txBody>
      </p:sp>
    </p:spTree>
    <p:extLst>
      <p:ext uri="{BB962C8B-B14F-4D97-AF65-F5344CB8AC3E}">
        <p14:creationId xmlns:p14="http://schemas.microsoft.com/office/powerpoint/2010/main" val="178792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1349" r="-455" b="3735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  <p:grpSp>
        <p:nvGrpSpPr>
          <p:cNvPr id="10" name="Groep 9"/>
          <p:cNvGrpSpPr>
            <a:grpSpLocks noChangeAspect="1"/>
          </p:cNvGrpSpPr>
          <p:nvPr/>
        </p:nvGrpSpPr>
        <p:grpSpPr>
          <a:xfrm>
            <a:off x="1836000" y="2458800"/>
            <a:ext cx="5464748" cy="3100714"/>
            <a:chOff x="5894590" y="4065319"/>
            <a:chExt cx="2732374" cy="1550357"/>
          </a:xfrm>
        </p:grpSpPr>
        <p:sp>
          <p:nvSpPr>
            <p:cNvPr id="11" name="Rechthoek 10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kstvak 11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77333B74-9379-9490-7830-CB2B7D69A819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politieke partijen denken ongeveer hetzelfde over wat er moet gebeuren.</a:t>
            </a:r>
          </a:p>
        </p:txBody>
      </p:sp>
    </p:spTree>
    <p:extLst>
      <p:ext uri="{BB962C8B-B14F-4D97-AF65-F5344CB8AC3E}">
        <p14:creationId xmlns:p14="http://schemas.microsoft.com/office/powerpoint/2010/main" val="38221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b="1" dirty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1671</TotalTime>
  <Words>266</Words>
  <Application>Microsoft Office PowerPoint</Application>
  <PresentationFormat>Diavoorstelling (4:3)</PresentationFormat>
  <Paragraphs>64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Bradley Hand ITC</vt:lpstr>
      <vt:lpstr>Calibri</vt:lpstr>
      <vt:lpstr>Calibri Light</vt:lpstr>
      <vt:lpstr>Stencil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24</cp:revision>
  <dcterms:created xsi:type="dcterms:W3CDTF">2023-10-05T12:56:43Z</dcterms:created>
  <dcterms:modified xsi:type="dcterms:W3CDTF">2024-03-23T13:26:51Z</dcterms:modified>
</cp:coreProperties>
</file>